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3" r:id="rId2"/>
    <p:sldId id="268" r:id="rId3"/>
    <p:sldId id="266" r:id="rId4"/>
    <p:sldId id="257" r:id="rId5"/>
    <p:sldId id="258" r:id="rId6"/>
    <p:sldId id="260" r:id="rId7"/>
    <p:sldId id="262" r:id="rId8"/>
    <p:sldId id="264" r:id="rId9"/>
    <p:sldId id="267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DC682AF0-E273-43B4-8585-7D3BD75E0E6D}">
          <p14:sldIdLst>
            <p14:sldId id="263"/>
            <p14:sldId id="268"/>
            <p14:sldId id="266"/>
            <p14:sldId id="257"/>
            <p14:sldId id="258"/>
            <p14:sldId id="260"/>
            <p14:sldId id="262"/>
            <p14:sldId id="264"/>
            <p14:sldId id="267"/>
            <p14:sldId id="265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>
        <p:scale>
          <a:sx n="75" d="100"/>
          <a:sy n="75" d="100"/>
        </p:scale>
        <p:origin x="-120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                        </a:t>
            </a:r>
            <a:r>
              <a:rPr lang="es-ES" sz="4000" dirty="0" err="1" smtClean="0"/>
              <a:t>SEGURIDADe</a:t>
            </a:r>
            <a:r>
              <a:rPr lang="es-ES" sz="4000" dirty="0" smtClean="0"/>
              <a:t>  </a:t>
            </a:r>
            <a:r>
              <a:rPr lang="es-ES" sz="4000" dirty="0" smtClean="0"/>
              <a:t>VIAL</a:t>
            </a:r>
            <a:endParaRPr lang="es-E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1" y="3437981"/>
            <a:ext cx="10993549" cy="2920616"/>
          </a:xfrm>
        </p:spPr>
        <p:txBody>
          <a:bodyPr>
            <a:normAutofit lnSpcReduction="10000"/>
          </a:bodyPr>
          <a:lstStyle/>
          <a:p>
            <a:r>
              <a:rPr lang="es-ES" sz="2800" dirty="0" smtClean="0"/>
              <a:t>                              </a:t>
            </a:r>
          </a:p>
          <a:p>
            <a:r>
              <a:rPr lang="es-ES" sz="3200" dirty="0" smtClean="0"/>
              <a:t>                                            T. T. M</a:t>
            </a:r>
            <a:endParaRPr lang="es-ES" sz="3200" dirty="0"/>
          </a:p>
          <a:p>
            <a:r>
              <a:rPr lang="es-ES" sz="2800" dirty="0" smtClean="0"/>
              <a:t>               (</a:t>
            </a:r>
            <a:r>
              <a:rPr lang="es-E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TRABALLO DE  TRASFORMACIÓN DO MUNDO)</a:t>
            </a:r>
          </a:p>
          <a:p>
            <a:r>
              <a:rPr lang="es-E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E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r>
              <a:rPr lang="es-E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E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11- 6 - 2020 </a:t>
            </a:r>
            <a:endParaRPr lang="es-E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709096" y="5627077"/>
            <a:ext cx="3611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DE:  UXIA PARADA PRADO </a:t>
            </a:r>
            <a:r>
              <a:rPr lang="es-ES" sz="2400" dirty="0" smtClean="0"/>
              <a:t>6ª</a:t>
            </a:r>
            <a:endParaRPr lang="es-ES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136" y="658243"/>
            <a:ext cx="2519561" cy="205682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34" y="658243"/>
            <a:ext cx="2936357" cy="205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510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                          </a:t>
            </a:r>
            <a:r>
              <a:rPr lang="es-ES" sz="3200" dirty="0" smtClean="0"/>
              <a:t>presentación  do  t. t. m</a:t>
            </a:r>
            <a:endParaRPr lang="es-ES" sz="320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81194" y="2897945"/>
            <a:ext cx="11029616" cy="3033444"/>
          </a:xfrm>
        </p:spPr>
        <p:txBody>
          <a:bodyPr/>
          <a:lstStyle/>
          <a:p>
            <a:r>
              <a:rPr lang="es-ES" sz="2400" dirty="0" smtClean="0"/>
              <a:t> 1ª</a:t>
            </a:r>
            <a:r>
              <a:rPr lang="es-ES" dirty="0" smtClean="0"/>
              <a:t> </a:t>
            </a:r>
            <a:r>
              <a:rPr lang="es-ES" sz="2400" dirty="0" err="1" smtClean="0"/>
              <a:t>Necesidade</a:t>
            </a:r>
            <a:r>
              <a:rPr lang="es-ES" sz="2400" dirty="0" smtClean="0"/>
              <a:t> detectada.</a:t>
            </a:r>
          </a:p>
          <a:p>
            <a:r>
              <a:rPr lang="es-ES" sz="2400" dirty="0"/>
              <a:t> </a:t>
            </a:r>
            <a:r>
              <a:rPr lang="es-ES" sz="2400" dirty="0" smtClean="0"/>
              <a:t>2ª </a:t>
            </a:r>
            <a:r>
              <a:rPr lang="es-ES" sz="2400" dirty="0" err="1" smtClean="0"/>
              <a:t>Imaxes</a:t>
            </a:r>
            <a:r>
              <a:rPr lang="es-ES" sz="2400" dirty="0" smtClean="0"/>
              <a:t> de rúas con deficiencias observadas.</a:t>
            </a:r>
          </a:p>
          <a:p>
            <a:r>
              <a:rPr lang="es-ES" sz="2400" dirty="0" smtClean="0"/>
              <a:t> 3ª Plan de </a:t>
            </a:r>
            <a:r>
              <a:rPr lang="es-ES" sz="2400" dirty="0" err="1" smtClean="0"/>
              <a:t>mellora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9094" y="3350517"/>
            <a:ext cx="4309677" cy="323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6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                           NECESIDADE DETECTADA</a:t>
            </a:r>
            <a:endParaRPr lang="es-ES" dirty="0"/>
          </a:p>
        </p:txBody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>
          <a:xfrm>
            <a:off x="581193" y="2996418"/>
            <a:ext cx="11029616" cy="3417262"/>
          </a:xfrm>
        </p:spPr>
        <p:txBody>
          <a:bodyPr>
            <a:normAutofit/>
          </a:bodyPr>
          <a:lstStyle/>
          <a:p>
            <a:r>
              <a:rPr lang="es-ES" sz="2000" dirty="0"/>
              <a:t>D</a:t>
            </a:r>
            <a:r>
              <a:rPr lang="es-ES" sz="2000" dirty="0" smtClean="0"/>
              <a:t>etecto </a:t>
            </a:r>
            <a:r>
              <a:rPr lang="es-ES" sz="2000" dirty="0" smtClean="0"/>
              <a:t>que en </a:t>
            </a:r>
            <a:r>
              <a:rPr lang="es-ES" sz="2000" dirty="0" err="1" smtClean="0"/>
              <a:t>moitos</a:t>
            </a:r>
            <a:r>
              <a:rPr lang="es-ES" sz="2000" dirty="0" smtClean="0"/>
              <a:t> sitios as </a:t>
            </a:r>
            <a:r>
              <a:rPr lang="es-ES" sz="2000" dirty="0" smtClean="0"/>
              <a:t>estradas </a:t>
            </a:r>
            <a:r>
              <a:rPr lang="es-ES" sz="2000" dirty="0" smtClean="0"/>
              <a:t>non están ben porque </a:t>
            </a:r>
            <a:r>
              <a:rPr lang="es-ES" sz="2000" dirty="0" err="1" smtClean="0"/>
              <a:t>nalgúns</a:t>
            </a:r>
            <a:r>
              <a:rPr lang="es-ES" sz="2000" dirty="0" smtClean="0"/>
              <a:t> </a:t>
            </a:r>
            <a:r>
              <a:rPr lang="es-ES" sz="2000" dirty="0" smtClean="0"/>
              <a:t>sitios non </a:t>
            </a:r>
            <a:r>
              <a:rPr lang="es-ES" sz="2000" dirty="0" err="1" smtClean="0"/>
              <a:t>hai</a:t>
            </a:r>
            <a:r>
              <a:rPr lang="es-ES" sz="2000" dirty="0" smtClean="0"/>
              <a:t> </a:t>
            </a:r>
            <a:r>
              <a:rPr lang="es-ES" sz="2000" dirty="0" err="1" smtClean="0"/>
              <a:t>espellos</a:t>
            </a:r>
            <a:r>
              <a:rPr lang="es-ES" sz="2000" dirty="0" smtClean="0"/>
              <a:t>, </a:t>
            </a:r>
            <a:r>
              <a:rPr lang="es-ES" sz="2000" dirty="0" err="1" smtClean="0"/>
              <a:t>nin</a:t>
            </a:r>
            <a:r>
              <a:rPr lang="es-ES" sz="2000" dirty="0" smtClean="0"/>
              <a:t> </a:t>
            </a:r>
            <a:r>
              <a:rPr lang="es-ES" sz="2000" dirty="0" err="1" smtClean="0"/>
              <a:t>badéns</a:t>
            </a:r>
            <a:r>
              <a:rPr lang="es-ES" sz="2000" dirty="0" smtClean="0"/>
              <a:t> e </a:t>
            </a:r>
            <a:r>
              <a:rPr lang="es-ES" sz="2000" dirty="0" err="1" smtClean="0"/>
              <a:t>noutros</a:t>
            </a:r>
            <a:r>
              <a:rPr lang="es-ES" sz="2000" dirty="0" smtClean="0"/>
              <a:t> </a:t>
            </a:r>
            <a:r>
              <a:rPr lang="es-ES" sz="2000" dirty="0" err="1" smtClean="0"/>
              <a:t>hai</a:t>
            </a:r>
            <a:r>
              <a:rPr lang="es-ES" sz="2000" dirty="0" smtClean="0"/>
              <a:t> postes da luz na estrada.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06971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46" y="601663"/>
            <a:ext cx="5604933" cy="4203700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92429" y="5262296"/>
            <a:ext cx="11018382" cy="689515"/>
          </a:xfrm>
        </p:spPr>
        <p:txBody>
          <a:bodyPr>
            <a:normAutofit/>
          </a:bodyPr>
          <a:lstStyle/>
          <a:p>
            <a:pPr algn="l"/>
            <a:r>
              <a:rPr lang="gl-ES" sz="2000" dirty="0" smtClean="0"/>
              <a:t>Rúa de </a:t>
            </a:r>
            <a:r>
              <a:rPr lang="gl-ES" sz="2000" dirty="0" err="1" smtClean="0"/>
              <a:t>Sálvora</a:t>
            </a:r>
            <a:r>
              <a:rPr lang="gl-ES" sz="2000" dirty="0" smtClean="0"/>
              <a:t> ( </a:t>
            </a:r>
            <a:r>
              <a:rPr lang="gl-ES" sz="2000" dirty="0" err="1" smtClean="0"/>
              <a:t>Aguiño</a:t>
            </a:r>
            <a:r>
              <a:rPr lang="gl-ES" sz="2000" dirty="0" smtClean="0"/>
              <a:t> ). Necesita un </a:t>
            </a:r>
            <a:r>
              <a:rPr lang="gl-ES" sz="2000" dirty="0" err="1" smtClean="0"/>
              <a:t>badén</a:t>
            </a:r>
            <a:r>
              <a:rPr lang="gl-ES" sz="2000" dirty="0" smtClean="0"/>
              <a:t>, porque os coches van moi rápido .</a:t>
            </a:r>
            <a:endParaRPr lang="gl-ES" sz="2000" dirty="0"/>
          </a:p>
        </p:txBody>
      </p:sp>
    </p:spTree>
    <p:extLst>
      <p:ext uri="{BB962C8B-B14F-4D97-AF65-F5344CB8AC3E}">
        <p14:creationId xmlns:p14="http://schemas.microsoft.com/office/powerpoint/2010/main" val="225973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46" y="601663"/>
            <a:ext cx="5604933" cy="4203700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91660" y="5275175"/>
            <a:ext cx="11005503" cy="689515"/>
          </a:xfrm>
        </p:spPr>
        <p:txBody>
          <a:bodyPr/>
          <a:lstStyle/>
          <a:p>
            <a:pPr algn="l"/>
            <a:r>
              <a:rPr lang="gl-ES" sz="2000" dirty="0" smtClean="0"/>
              <a:t>Rúa </a:t>
            </a:r>
            <a:r>
              <a:rPr lang="gl-ES" sz="2000" dirty="0" err="1" smtClean="0"/>
              <a:t>Sagres</a:t>
            </a:r>
            <a:r>
              <a:rPr lang="gl-ES" sz="2000" dirty="0" smtClean="0"/>
              <a:t> </a:t>
            </a:r>
            <a:r>
              <a:rPr lang="gl-ES" dirty="0" smtClean="0"/>
              <a:t> </a:t>
            </a:r>
            <a:r>
              <a:rPr lang="gl-ES" sz="2000" dirty="0" smtClean="0"/>
              <a:t>(</a:t>
            </a:r>
            <a:r>
              <a:rPr lang="gl-ES" dirty="0" smtClean="0"/>
              <a:t> </a:t>
            </a:r>
            <a:r>
              <a:rPr lang="gl-ES" sz="2000" dirty="0" err="1" smtClean="0"/>
              <a:t>Aguiño</a:t>
            </a:r>
            <a:r>
              <a:rPr lang="gl-ES" sz="2000" dirty="0" smtClean="0"/>
              <a:t> ). Este poste está dentro da estrada, e </a:t>
            </a:r>
            <a:r>
              <a:rPr lang="gl-ES" sz="2000" dirty="0" smtClean="0"/>
              <a:t>aínda </a:t>
            </a:r>
            <a:r>
              <a:rPr lang="gl-ES" sz="2000" dirty="0" smtClean="0"/>
              <a:t>que está sinalizado está nunha curva.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7083003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158" y="728907"/>
            <a:ext cx="3152775" cy="4203700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66671" y="5262296"/>
            <a:ext cx="11044140" cy="689515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/>
              <a:t>Rúa </a:t>
            </a:r>
            <a:r>
              <a:rPr lang="es-ES" sz="2000" dirty="0" err="1" smtClean="0"/>
              <a:t>Listres</a:t>
            </a:r>
            <a:r>
              <a:rPr lang="es-ES" sz="2000" dirty="0" smtClean="0"/>
              <a:t> ( </a:t>
            </a:r>
            <a:r>
              <a:rPr lang="es-ES" sz="2000" dirty="0" err="1" smtClean="0"/>
              <a:t>Aguiño</a:t>
            </a:r>
            <a:r>
              <a:rPr lang="es-ES" sz="2000" dirty="0" smtClean="0"/>
              <a:t>). </a:t>
            </a:r>
            <a:r>
              <a:rPr lang="es-ES" sz="2000" dirty="0" err="1" smtClean="0"/>
              <a:t>Nesta</a:t>
            </a:r>
            <a:r>
              <a:rPr lang="es-ES" sz="2000" dirty="0" smtClean="0"/>
              <a:t> </a:t>
            </a:r>
            <a:r>
              <a:rPr lang="es-ES" sz="2000" dirty="0" err="1" smtClean="0"/>
              <a:t>saída</a:t>
            </a:r>
            <a:r>
              <a:rPr lang="es-ES" sz="2000" dirty="0" smtClean="0"/>
              <a:t> </a:t>
            </a:r>
            <a:r>
              <a:rPr lang="es-ES" sz="2000" dirty="0" err="1" smtClean="0"/>
              <a:t>necesitariase</a:t>
            </a:r>
            <a:r>
              <a:rPr lang="es-ES" sz="2000" dirty="0" smtClean="0"/>
              <a:t> un </a:t>
            </a:r>
            <a:r>
              <a:rPr lang="es-ES" sz="2000" dirty="0" err="1" smtClean="0"/>
              <a:t>espello</a:t>
            </a:r>
            <a:r>
              <a:rPr lang="es-ES" sz="2000" dirty="0" smtClean="0"/>
              <a:t> porque </a:t>
            </a:r>
            <a:r>
              <a:rPr lang="es-ES" sz="2000" dirty="0" err="1" smtClean="0"/>
              <a:t>hai</a:t>
            </a:r>
            <a:r>
              <a:rPr lang="es-ES" sz="2000" dirty="0" smtClean="0"/>
              <a:t> mala </a:t>
            </a:r>
            <a:r>
              <a:rPr lang="es-ES" sz="2000" dirty="0" err="1" smtClean="0"/>
              <a:t>visibilidade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026" y="905365"/>
            <a:ext cx="5134377" cy="385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8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46" y="601663"/>
            <a:ext cx="5604933" cy="4203700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69701" y="5262296"/>
            <a:ext cx="10941109" cy="689515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/>
              <a:t>Rúa </a:t>
            </a:r>
            <a:r>
              <a:rPr lang="es-ES" sz="2000" dirty="0" err="1" smtClean="0"/>
              <a:t>Listres</a:t>
            </a:r>
            <a:r>
              <a:rPr lang="es-ES" sz="2000" dirty="0" smtClean="0"/>
              <a:t> (</a:t>
            </a:r>
            <a:r>
              <a:rPr lang="es-ES" sz="2000" dirty="0" err="1" smtClean="0"/>
              <a:t>Aguiño</a:t>
            </a:r>
            <a:r>
              <a:rPr lang="es-ES" sz="2000" dirty="0" smtClean="0"/>
              <a:t> ). Esta estrada </a:t>
            </a:r>
            <a:r>
              <a:rPr lang="es-ES" sz="2000" dirty="0"/>
              <a:t>n</a:t>
            </a:r>
            <a:r>
              <a:rPr lang="es-ES" sz="2000" dirty="0" smtClean="0"/>
              <a:t>ecesita un badén, </a:t>
            </a:r>
            <a:r>
              <a:rPr lang="es-ES" sz="2000" dirty="0"/>
              <a:t>p</a:t>
            </a:r>
            <a:r>
              <a:rPr lang="es-ES" sz="2000" dirty="0" smtClean="0"/>
              <a:t>orque é </a:t>
            </a:r>
            <a:r>
              <a:rPr lang="es-ES" sz="2000" dirty="0" err="1" smtClean="0"/>
              <a:t>moi</a:t>
            </a:r>
            <a:r>
              <a:rPr lang="es-ES" sz="2000" dirty="0" smtClean="0"/>
              <a:t> longa e os coches van </a:t>
            </a:r>
            <a:r>
              <a:rPr lang="es-ES" sz="2000" dirty="0" err="1" smtClean="0"/>
              <a:t>moi</a:t>
            </a:r>
            <a:r>
              <a:rPr lang="es-ES" sz="2000" dirty="0" smtClean="0"/>
              <a:t> rápido 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83393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46" y="601663"/>
            <a:ext cx="5604933" cy="4203700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92429" y="5262296"/>
            <a:ext cx="11018382" cy="689515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/>
              <a:t>Rúa Celso Emilio Ferreiro ( </a:t>
            </a:r>
            <a:r>
              <a:rPr lang="es-ES" sz="2000" dirty="0" err="1" smtClean="0"/>
              <a:t>Aguiño</a:t>
            </a:r>
            <a:r>
              <a:rPr lang="es-ES" sz="2000" dirty="0" smtClean="0"/>
              <a:t> ). Esta rúa necesita un </a:t>
            </a:r>
            <a:r>
              <a:rPr lang="es-ES" sz="2000" dirty="0" err="1" smtClean="0"/>
              <a:t>espello</a:t>
            </a:r>
            <a:r>
              <a:rPr lang="es-ES" sz="2000" dirty="0" smtClean="0"/>
              <a:t> porque </a:t>
            </a:r>
            <a:r>
              <a:rPr lang="es-ES" sz="2000" dirty="0" err="1" smtClean="0"/>
              <a:t>hai</a:t>
            </a:r>
            <a:r>
              <a:rPr lang="es-ES" sz="2000" dirty="0" smtClean="0"/>
              <a:t> mala </a:t>
            </a:r>
            <a:r>
              <a:rPr lang="es-ES" sz="2000" dirty="0" err="1" smtClean="0"/>
              <a:t>visibilidade</a:t>
            </a:r>
            <a:r>
              <a:rPr lang="es-ES" sz="2000" dirty="0" smtClean="0"/>
              <a:t>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475316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                                </a:t>
            </a:r>
            <a:r>
              <a:rPr lang="es-ES" sz="3200" dirty="0" smtClean="0"/>
              <a:t>PLAN DE MELLORA </a:t>
            </a:r>
            <a:endParaRPr lang="es-ES" sz="320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81193" y="3319975"/>
            <a:ext cx="11125704" cy="2541076"/>
          </a:xfrm>
        </p:spPr>
        <p:txBody>
          <a:bodyPr>
            <a:normAutofit/>
          </a:bodyPr>
          <a:lstStyle/>
          <a:p>
            <a:r>
              <a:rPr lang="es-ES" sz="2000" dirty="0" smtClean="0"/>
              <a:t>O </a:t>
            </a:r>
            <a:r>
              <a:rPr lang="es-ES" sz="2000" dirty="0" err="1" smtClean="0"/>
              <a:t>meu</a:t>
            </a:r>
            <a:r>
              <a:rPr lang="es-ES" sz="2000" dirty="0" smtClean="0"/>
              <a:t> plan de </a:t>
            </a:r>
            <a:r>
              <a:rPr lang="es-ES" sz="2000" dirty="0" err="1" smtClean="0"/>
              <a:t>mellora</a:t>
            </a:r>
            <a:r>
              <a:rPr lang="es-ES" sz="2000" dirty="0" smtClean="0"/>
              <a:t> </a:t>
            </a:r>
            <a:r>
              <a:rPr lang="es-ES" sz="2000" dirty="0"/>
              <a:t>é</a:t>
            </a:r>
            <a:r>
              <a:rPr lang="es-ES" sz="2000" dirty="0" smtClean="0"/>
              <a:t> </a:t>
            </a:r>
            <a:r>
              <a:rPr lang="es-ES" sz="2000" dirty="0" err="1" smtClean="0"/>
              <a:t>levarlle</a:t>
            </a:r>
            <a:r>
              <a:rPr lang="es-ES" sz="2000" dirty="0" smtClean="0"/>
              <a:t> estas fotos </a:t>
            </a:r>
            <a:r>
              <a:rPr lang="es-ES" sz="2000" dirty="0" err="1" smtClean="0"/>
              <a:t>ao</a:t>
            </a:r>
            <a:r>
              <a:rPr lang="es-ES" sz="2000" dirty="0" smtClean="0"/>
              <a:t> alcalde para intentar </a:t>
            </a:r>
            <a:r>
              <a:rPr lang="es-ES" sz="2000" dirty="0" err="1" smtClean="0"/>
              <a:t>poñer</a:t>
            </a:r>
            <a:r>
              <a:rPr lang="es-ES" sz="2000" dirty="0" smtClean="0"/>
              <a:t> </a:t>
            </a:r>
            <a:r>
              <a:rPr lang="es-ES" sz="2000" dirty="0" err="1" smtClean="0"/>
              <a:t>espellos</a:t>
            </a:r>
            <a:r>
              <a:rPr lang="es-ES" sz="2000" dirty="0" smtClean="0"/>
              <a:t>, </a:t>
            </a:r>
            <a:r>
              <a:rPr lang="es-ES" sz="2000" dirty="0" err="1" smtClean="0"/>
              <a:t>badéns</a:t>
            </a:r>
            <a:r>
              <a:rPr lang="es-ES" sz="2000" dirty="0"/>
              <a:t> </a:t>
            </a:r>
            <a:r>
              <a:rPr lang="es-ES" sz="2000" dirty="0" smtClean="0"/>
              <a:t>e avisar </a:t>
            </a:r>
            <a:r>
              <a:rPr lang="es-ES" sz="2000" dirty="0" err="1" smtClean="0"/>
              <a:t>aos</a:t>
            </a:r>
            <a:r>
              <a:rPr lang="es-ES" sz="2000" dirty="0" smtClean="0"/>
              <a:t>/as </a:t>
            </a:r>
            <a:r>
              <a:rPr lang="es-ES" sz="2000" dirty="0" err="1" smtClean="0"/>
              <a:t>cidadáns</a:t>
            </a:r>
            <a:r>
              <a:rPr lang="es-ES" sz="2000" dirty="0" smtClean="0"/>
              <a:t>/as </a:t>
            </a:r>
            <a:r>
              <a:rPr lang="es-ES" sz="2000" dirty="0" smtClean="0"/>
              <a:t>para </a:t>
            </a:r>
            <a:r>
              <a:rPr lang="es-ES" sz="2000" dirty="0" smtClean="0"/>
              <a:t>que </a:t>
            </a:r>
            <a:r>
              <a:rPr lang="es-ES" sz="2000" dirty="0" err="1" smtClean="0"/>
              <a:t>que</a:t>
            </a:r>
            <a:r>
              <a:rPr lang="es-ES" sz="2000" dirty="0" smtClean="0"/>
              <a:t> </a:t>
            </a:r>
            <a:r>
              <a:rPr lang="es-ES" sz="2000" dirty="0" err="1" smtClean="0"/>
              <a:t>teñan</a:t>
            </a:r>
            <a:r>
              <a:rPr lang="es-ES" sz="2000" dirty="0" smtClean="0"/>
              <a:t> precaución </a:t>
            </a:r>
            <a:r>
              <a:rPr lang="es-ES" sz="2000" dirty="0" smtClean="0"/>
              <a:t>na estrada.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5130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400" dirty="0" smtClean="0"/>
              <a:t>                              fin</a:t>
            </a:r>
            <a:endParaRPr lang="es-ES" sz="44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               </a:t>
            </a:r>
            <a:endParaRPr lang="es-ES" dirty="0"/>
          </a:p>
        </p:txBody>
      </p:sp>
      <p:sp>
        <p:nvSpPr>
          <p:cNvPr id="5" name="Bisel 4"/>
          <p:cNvSpPr/>
          <p:nvPr/>
        </p:nvSpPr>
        <p:spPr>
          <a:xfrm>
            <a:off x="581192" y="801859"/>
            <a:ext cx="3610980" cy="2242051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 </a:t>
            </a:r>
            <a:r>
              <a:rPr lang="es-ES" dirty="0" err="1" smtClean="0"/>
              <a:t>recordade</a:t>
            </a:r>
            <a:r>
              <a:rPr lang="es-ES" dirty="0" smtClean="0"/>
              <a:t> </a:t>
            </a:r>
            <a:r>
              <a:rPr lang="es-ES" dirty="0" err="1" smtClean="0"/>
              <a:t>sempre</a:t>
            </a:r>
            <a:r>
              <a:rPr lang="es-ES" dirty="0" smtClean="0"/>
              <a:t>:  con </a:t>
            </a:r>
            <a:r>
              <a:rPr lang="es-ES" dirty="0" smtClean="0"/>
              <a:t>precaución </a:t>
            </a:r>
            <a:r>
              <a:rPr lang="es-ES" dirty="0" err="1" smtClean="0"/>
              <a:t>na</a:t>
            </a:r>
            <a:r>
              <a:rPr lang="es-ES" dirty="0" smtClean="0"/>
              <a:t> </a:t>
            </a:r>
            <a:r>
              <a:rPr lang="es-ES" dirty="0" smtClean="0"/>
              <a:t>estrada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180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TM03457464[[fn=Dividendo]]</Template>
  <TotalTime>176</TotalTime>
  <Words>225</Words>
  <Application>Microsoft Office PowerPoint</Application>
  <PresentationFormat>Personalizado</PresentationFormat>
  <Paragraphs>23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Dividendo</vt:lpstr>
      <vt:lpstr>                           SEGURIDADe  VIAL</vt:lpstr>
      <vt:lpstr>                           presentación  do  t. t. m</vt:lpstr>
      <vt:lpstr>                            NECESIDADE DETECTADA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                       PLAN DE MELLORA </vt:lpstr>
      <vt:lpstr>                              fin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. T . M  (TRABALLO DE TRASFORMACIÓN DO MUNDO)</dc:title>
  <dc:creator>Usuario</dc:creator>
  <cp:lastModifiedBy>Uxía</cp:lastModifiedBy>
  <cp:revision>22</cp:revision>
  <dcterms:created xsi:type="dcterms:W3CDTF">2020-02-01T20:30:39Z</dcterms:created>
  <dcterms:modified xsi:type="dcterms:W3CDTF">2020-06-16T09:19:02Z</dcterms:modified>
</cp:coreProperties>
</file>